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0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7EFA691-DB96-4318-9DC5-BCFD8613AFC5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5FE4544-7AE0-4648-8119-413C8CBB4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EFA691-DB96-4318-9DC5-BCFD8613AFC5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FE4544-7AE0-4648-8119-413C8CBB4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7EFA691-DB96-4318-9DC5-BCFD8613AFC5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5FE4544-7AE0-4648-8119-413C8CBB4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EFA691-DB96-4318-9DC5-BCFD8613AFC5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FE4544-7AE0-4648-8119-413C8CBB4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7EFA691-DB96-4318-9DC5-BCFD8613AFC5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5FE4544-7AE0-4648-8119-413C8CBB4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EFA691-DB96-4318-9DC5-BCFD8613AFC5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FE4544-7AE0-4648-8119-413C8CBB4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EFA691-DB96-4318-9DC5-BCFD8613AFC5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FE4544-7AE0-4648-8119-413C8CBB4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EFA691-DB96-4318-9DC5-BCFD8613AFC5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FE4544-7AE0-4648-8119-413C8CBB4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7EFA691-DB96-4318-9DC5-BCFD8613AFC5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FE4544-7AE0-4648-8119-413C8CBB4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EFA691-DB96-4318-9DC5-BCFD8613AFC5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FE4544-7AE0-4648-8119-413C8CBB4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EFA691-DB96-4318-9DC5-BCFD8613AFC5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FE4544-7AE0-4648-8119-413C8CBB40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7EFA691-DB96-4318-9DC5-BCFD8613AFC5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5FE4544-7AE0-4648-8119-413C8CBB4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enceeast.nb.ca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175760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/>
              <a:t>Science Fair 2012/2013</a:t>
            </a:r>
            <a:endParaRPr lang="en-US" sz="8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 flipV="1">
            <a:off x="457200" y="685799"/>
            <a:ext cx="7239000" cy="923615"/>
          </a:xfrm>
        </p:spPr>
        <p:txBody>
          <a:bodyPr>
            <a:normAutofit/>
          </a:bodyPr>
          <a:lstStyle/>
          <a:p>
            <a:pPr lvl="4"/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Why Do WE Want to do a science fair project?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Science Fair Project lets you learn more about something you are interested in.</a:t>
            </a:r>
          </a:p>
          <a:p>
            <a:r>
              <a:rPr lang="en-US" dirty="0" smtClean="0"/>
              <a:t>It helps you learn more about scientific thought (the experimental method) and scientific research.</a:t>
            </a:r>
          </a:p>
          <a:p>
            <a:r>
              <a:rPr lang="en-US" dirty="0" smtClean="0"/>
              <a:t>It teaches you how to present scientific data and/or information.</a:t>
            </a:r>
          </a:p>
          <a:p>
            <a:r>
              <a:rPr lang="en-US" dirty="0" smtClean="0"/>
              <a:t>It gives you a chance to learn from other students and to share your ideas with other students.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9160"/>
          </a:xfrm>
        </p:spPr>
        <p:txBody>
          <a:bodyPr/>
          <a:lstStyle/>
          <a:p>
            <a:pPr algn="ctr"/>
            <a:r>
              <a:rPr lang="en-US" dirty="0" smtClean="0"/>
              <a:t>Some Examples:</a:t>
            </a:r>
            <a:endParaRPr lang="en-US" dirty="0"/>
          </a:p>
        </p:txBody>
      </p:sp>
      <p:pic>
        <p:nvPicPr>
          <p:cNvPr id="4" name="j017536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373725"/>
            <a:ext cx="6324600" cy="4745813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At the regional fair in Fredericton</a:t>
            </a:r>
            <a:endParaRPr lang="en-US" dirty="0"/>
          </a:p>
        </p:txBody>
      </p:sp>
      <p:pic>
        <p:nvPicPr>
          <p:cNvPr id="4" name="j032108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561641"/>
            <a:ext cx="6553200" cy="4921479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At the national fair in </a:t>
            </a:r>
            <a:r>
              <a:rPr lang="en-US" dirty="0" err="1" smtClean="0"/>
              <a:t>charlottetown</a:t>
            </a:r>
            <a:endParaRPr lang="en-US" dirty="0"/>
          </a:p>
        </p:txBody>
      </p:sp>
      <p:grpSp>
        <p:nvGrpSpPr>
          <p:cNvPr id="4" name="Content Placeholder 3"/>
          <p:cNvGrpSpPr>
            <a:grpSpLocks noGrp="1"/>
          </p:cNvGrpSpPr>
          <p:nvPr>
            <p:ph idx="1"/>
          </p:nvPr>
        </p:nvGrpSpPr>
        <p:grpSpPr bwMode="auto">
          <a:xfrm>
            <a:off x="457200" y="1609725"/>
            <a:ext cx="7239000" cy="4846638"/>
            <a:chOff x="0" y="0"/>
            <a:chExt cx="5264" cy="4024"/>
          </a:xfrm>
        </p:grpSpPr>
        <p:pic>
          <p:nvPicPr>
            <p:cNvPr id="5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 l="211"/>
            <a:stretch>
              <a:fillRect/>
            </a:stretch>
          </p:blipFill>
          <p:spPr bwMode="auto">
            <a:xfrm>
              <a:off x="120" y="120"/>
              <a:ext cx="5024" cy="377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6" name="Picture 2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5264" cy="40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can we do for a project?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Experiment – An original scientific experiment that tests a specific hypothesis</a:t>
            </a:r>
          </a:p>
          <a:p>
            <a:endParaRPr lang="en-US" dirty="0" smtClean="0"/>
          </a:p>
          <a:p>
            <a:r>
              <a:rPr lang="en-US" dirty="0" smtClean="0"/>
              <a:t>Innovation – The creation and development of new devices, models or technologies</a:t>
            </a:r>
          </a:p>
          <a:p>
            <a:endParaRPr lang="en-US" dirty="0" smtClean="0"/>
          </a:p>
          <a:p>
            <a:r>
              <a:rPr lang="en-US" dirty="0" smtClean="0"/>
              <a:t>Study – The collection or use of data for personal analysis, in order to reveal patterns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9160"/>
          </a:xfrm>
        </p:spPr>
        <p:txBody>
          <a:bodyPr/>
          <a:lstStyle/>
          <a:p>
            <a:pPr algn="ctr"/>
            <a:r>
              <a:rPr lang="en-US" dirty="0" smtClean="0"/>
              <a:t>How is it marked?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7239000" cy="500793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Scientific Thought</a:t>
            </a:r>
          </a:p>
          <a:p>
            <a:endParaRPr lang="en-US" dirty="0" smtClean="0"/>
          </a:p>
          <a:p>
            <a:r>
              <a:rPr lang="en-US" dirty="0" smtClean="0"/>
              <a:t>Project Creativity</a:t>
            </a:r>
          </a:p>
          <a:p>
            <a:endParaRPr lang="en-US" dirty="0" smtClean="0"/>
          </a:p>
          <a:p>
            <a:r>
              <a:rPr lang="en-US" dirty="0" smtClean="0"/>
              <a:t>Display</a:t>
            </a:r>
          </a:p>
          <a:p>
            <a:endParaRPr lang="en-US" dirty="0" smtClean="0"/>
          </a:p>
          <a:p>
            <a:r>
              <a:rPr lang="en-US" dirty="0" smtClean="0"/>
              <a:t>Written Report</a:t>
            </a:r>
          </a:p>
          <a:p>
            <a:endParaRPr lang="en-US" dirty="0" smtClean="0"/>
          </a:p>
          <a:p>
            <a:r>
              <a:rPr lang="en-US" dirty="0" smtClean="0"/>
              <a:t>Scientific Concepts</a:t>
            </a:r>
          </a:p>
          <a:p>
            <a:endParaRPr lang="en-US" dirty="0" smtClean="0"/>
          </a:p>
          <a:p>
            <a:r>
              <a:rPr lang="en-US" dirty="0" smtClean="0"/>
              <a:t>Oral Presentation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Important Extra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http://www.scienceeast.nb.ca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Go to Educators</a:t>
            </a:r>
          </a:p>
          <a:p>
            <a:r>
              <a:rPr lang="en-US" dirty="0" smtClean="0"/>
              <a:t>Then Science Fairs  </a:t>
            </a:r>
          </a:p>
          <a:p>
            <a:r>
              <a:rPr lang="en-US" dirty="0" smtClean="0"/>
              <a:t>Then Regional Fair 2012 or 2013</a:t>
            </a:r>
          </a:p>
          <a:p>
            <a:r>
              <a:rPr lang="en-US" dirty="0" smtClean="0"/>
              <a:t>Scroll down the page to find “how to” and general information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  And finally, remember to make it fun! Choose your topic wisely so that you will enjoy learning from your project and others will enjoy it also!</a:t>
            </a:r>
            <a:endParaRPr lang="en-US" sz="4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50</TotalTime>
  <Words>220</Words>
  <Application>Microsoft Office PowerPoint</Application>
  <PresentationFormat>On-screen Show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Opulent</vt:lpstr>
      <vt:lpstr>Science Fair 2012/2013</vt:lpstr>
      <vt:lpstr>Why Do WE Want to do a science fair project?</vt:lpstr>
      <vt:lpstr>Some Examples:</vt:lpstr>
      <vt:lpstr>At the regional fair in Fredericton</vt:lpstr>
      <vt:lpstr>At the national fair in charlottetown</vt:lpstr>
      <vt:lpstr>What can we do for a project?</vt:lpstr>
      <vt:lpstr>How is it marked?</vt:lpstr>
      <vt:lpstr>Important Extra Information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Fair 2012/2013</dc:title>
  <dc:creator>Administrator</dc:creator>
  <cp:lastModifiedBy>Administrator</cp:lastModifiedBy>
  <cp:revision>7</cp:revision>
  <dcterms:created xsi:type="dcterms:W3CDTF">2012-09-28T14:20:12Z</dcterms:created>
  <dcterms:modified xsi:type="dcterms:W3CDTF">2012-09-28T18:37:51Z</dcterms:modified>
</cp:coreProperties>
</file>